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22" r:id="rId56"/>
    <p:sldId id="323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54DD1-9442-4908-98F8-3AAABC7FE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1532B8-CB01-400D-9B5B-A4DE4A6AB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A849FC-5EF4-4F58-8715-A04BB52B3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609C27-8813-4141-A4A5-9F5531E8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0BF2B0-8F4D-438F-A879-93427D91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451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BA6CD-1EA6-4B31-B936-0638B5A0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EB1C49-FF0B-4F94-88D1-339BC75C2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F919C-751A-401D-BDAC-7B4F5F19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C1FA3B-FF77-416E-922B-443B4F393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FE72CE-EB8C-4E1A-A7D2-FA20BF9C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937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914A8B-CCCE-486F-86E1-79113A38F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D62581-B62F-43E9-B02A-9A067665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258233-2811-4C28-B123-126593F68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BBAC72-D272-42F3-BB27-3007D190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029842-9079-45C9-800B-2BB0D19A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088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7532A-CC8F-49AF-890F-EAD18D69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D07772-F32E-4FEA-A81E-584AC687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FF8A7-7ECB-4657-B247-E84B6AC6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2046B2-F1A3-4B8F-BDC2-6D2138B9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7E922A-BE28-405C-892A-51B66B46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720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50CA2-ECAD-4920-B631-798D9A8B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345008-E99B-4FAE-8B90-8DAF5B2C1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B0F012-DBF6-47CC-A2A5-48E06429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17C721-5227-4FB4-9DAB-5FDE415F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A840A7-C89F-467F-BEA4-B3867EF5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677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CC6AF-C846-49B7-91BF-4929465D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F3D52E-769B-461C-B1D9-C69565C51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515E0F-112A-409D-B60D-4961CFEC5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BE0C93-BC4E-452F-8F15-5377333D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81C090-C6A7-443F-9891-A5DEC0FC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F8BF04-13C2-47D4-A77A-51518A3B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961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CBD8F-1C4B-47D5-A85F-0116190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CE69E-3B02-4ADD-8CE8-E17B6131A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FFE28B-F3AB-487E-8E78-BFB48C002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D5569B-EE4C-43F4-8A68-E69DE21F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B5D2BEE-46A3-46C7-A169-EB926D70C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1578B7F-1BF6-44C0-9527-15A57739B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E2EF4E-296C-434B-B92F-90D91E75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5E83BD-EC04-44D1-9F0B-4B1B9781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16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7D1E7-2B85-48C0-ACD9-9BF947D1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7D6649-C26E-4EB5-8C80-4C5E4FA83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C781CD-4C51-408F-9EB5-AFC9980E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5D81C5-6661-4B04-834B-26F30DA7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043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8FD812-5DFA-40F1-B590-1F1BB353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1BAC31-57FA-4959-9246-BBD62D97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37ACCB-2001-438B-97AB-913E573F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472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217AA-BB44-4D0D-930C-4E78AF95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D5EAAE-2D79-4974-8192-EAE8DBBA0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34EBFB-AEE5-4EDB-BCD6-E00489F06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F83737-8F00-47B0-AB38-FA7E7951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57A28C-8C04-4CC1-A8BF-54CDA9FC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128DDA-8789-42C4-B51D-45E0B926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214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70529-846C-48EC-9F81-BFE566AE7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1C0743-AB98-44AC-A7F7-B416097A1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ABE46A-6C3F-4B43-9D25-3F748802C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B7F356-84FC-4F8F-BB5F-59E06ECF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C0436D-855E-4045-94F3-3BD79CAE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CCDD88-49E2-4A9A-9FDD-04B4A392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946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D109861-E954-4705-975A-741B069C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B36B83-DC79-4121-A0EC-068E1A879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554EA4-B5AA-491D-9EDE-B9C6464E7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FC02C-2C9B-405A-9E31-A6A299F7A443}" type="datetimeFigureOut">
              <a:rPr lang="es-MX" smtClean="0"/>
              <a:t>09/03/2021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32D178-5D6C-4068-AD59-1221FF4BF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22413-315E-4DBD-B628-9FC1020FE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E504D-6147-4A3E-B38E-7960D1E370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31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6D5FDE-9F41-4B41-A5EB-DC5DA6117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690180"/>
            <a:ext cx="9326277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5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907F41-2310-4C7D-A853-F6A07054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871180"/>
            <a:ext cx="943106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99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B1396C-B068-48B8-A2E2-52159CB1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571366"/>
            <a:ext cx="9440592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247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F4EF23-886C-4D9C-9806-E55CAA53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023602"/>
            <a:ext cx="941201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570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E76F24-9A19-4F29-87D8-DE5FBDF8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1195075"/>
            <a:ext cx="9602540" cy="44678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1D1F0BB-C944-4DAF-A8FF-E2BCB546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810" y="4013153"/>
            <a:ext cx="8602275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248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12040C4-9903-4ED5-9EEE-2B59F172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1114102"/>
            <a:ext cx="962159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54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8194770-0C86-4BD5-A0FD-054B5FD3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971207"/>
            <a:ext cx="936438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31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CD10963-E680-47A7-B996-35312D0D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1566602"/>
            <a:ext cx="954538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870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523F7C-2FF0-4A9E-9170-E3BF3BB0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942628"/>
            <a:ext cx="10021699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348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8C5DC3-F172-4B59-9F64-615BA6C2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899759"/>
            <a:ext cx="9850225" cy="505848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B7BCF9C-2B9D-4D22-AE77-D64F810AC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31" y="5358735"/>
            <a:ext cx="963111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085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A02F392-1E37-4BB6-8211-51F87EDF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1185549"/>
            <a:ext cx="968827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458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2BCCE4-A408-44C0-A31E-5E13865C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918812"/>
            <a:ext cx="951680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6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A9D9825-18BC-48BE-AF64-5F294EF5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880707"/>
            <a:ext cx="9354856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606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65D08C5-955E-411D-AF50-38EFB324C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5" y="1842866"/>
            <a:ext cx="8983329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1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9F6D31-40B6-4147-917E-D70C7AC4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009312"/>
            <a:ext cx="9650172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61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0C20320-FE76-45F2-A72A-741D1C39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2095314"/>
            <a:ext cx="9345329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635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9D516E-4D76-426D-9B47-21F58AFA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861654"/>
            <a:ext cx="101741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73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4967EE4-457C-44CF-9E1E-B7F825D3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966444"/>
            <a:ext cx="971685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397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348EE04-A3FC-4CDF-A5AE-57D2590D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1166497"/>
            <a:ext cx="954538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93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37BF002-970D-4AD9-8C47-E62DE1CD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1223654"/>
            <a:ext cx="949775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5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49E5F4C-105F-43A4-AC0B-F072CA33D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185549"/>
            <a:ext cx="9526329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B63A4DA-20B0-4D13-A34B-4DE2B65D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1452286"/>
            <a:ext cx="935485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980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586D671-425A-47B9-B847-2A726BDB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1742839"/>
            <a:ext cx="9507277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902973-84A2-4EF3-A3D9-18F8AB07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999786"/>
            <a:ext cx="9488224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9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E42D94F-4E37-40C1-84E0-DA79A149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885470"/>
            <a:ext cx="941201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5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AAE1C5E-6A32-48EE-8242-4382BEE38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909286"/>
            <a:ext cx="940248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2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1A73AC3-1761-4144-A6C4-02E99D186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890233"/>
            <a:ext cx="938343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3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6DEB775-DD82-4D5F-80E4-87295523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214128"/>
            <a:ext cx="941201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4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1C04694-18ED-4481-A7AB-7E267903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1609471"/>
            <a:ext cx="946917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73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5765C5B-671D-4C8C-A83B-9E7520CF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890233"/>
            <a:ext cx="9507277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6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2CB649-D36C-40A7-846B-283EEA5F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114102"/>
            <a:ext cx="9345329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6278DC5-EF1C-47EF-9F18-5582BF98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866417"/>
            <a:ext cx="933580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DAD2DC7-DEC9-4DCE-A6B9-0A49856D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952154"/>
            <a:ext cx="935485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06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913ECC-9A95-42FD-8CCB-2E85E462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961680"/>
            <a:ext cx="9450119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01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ECAB9F-C4F2-4C0C-AB98-3AEBD7CF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404655"/>
            <a:ext cx="934532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81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2551EC-C28C-452C-9271-E51D4CFB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1023602"/>
            <a:ext cx="9373908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4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AFF4611-B6B4-4E6E-AFD4-AE12724F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009312"/>
            <a:ext cx="941201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C6E64F2-FDF7-4A53-BA30-053675CA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885470"/>
            <a:ext cx="933580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58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B62DC03-588C-41DD-928B-8E02BE18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1014075"/>
            <a:ext cx="9421540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3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A8AF062-5975-4BAC-A604-CD4FE0BE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999786"/>
            <a:ext cx="9373908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0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CCF4842-F7D9-4B3C-8A8D-BBA27C63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995023"/>
            <a:ext cx="903096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4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176C74C-ADC7-4AFE-9ACD-E01C58A1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1399892"/>
            <a:ext cx="9535856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95B7D2-E83D-42F1-929C-746A84E8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861654"/>
            <a:ext cx="923101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9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45FE680-C127-42FD-A46D-5FA71548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1223654"/>
            <a:ext cx="9469171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D10453E-81E1-4781-A7A3-90822CFB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885470"/>
            <a:ext cx="9345329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6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B55795C-5BD9-433D-BD69-9E68E6FA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923575"/>
            <a:ext cx="9516803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64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71C52F-D5AD-44C1-8FE6-F83ABAE2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295102"/>
            <a:ext cx="9392961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21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7531C2-A821-4CFB-95CC-7293160B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933101"/>
            <a:ext cx="9402487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9404D7E-7D54-4D19-85F7-60873772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1109339"/>
            <a:ext cx="9535856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28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673E4A7-176B-459E-9FF0-79FD90EF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176023"/>
            <a:ext cx="9431066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8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3142E8E-D540-41DA-B87B-F6DBAA4A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1014075"/>
            <a:ext cx="938343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18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CC0EE01-A545-4C15-B7EE-1D9F8C8D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1014075"/>
            <a:ext cx="951680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1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DE3EFF2-82C2-4F7D-896D-FC0D80FA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975970"/>
            <a:ext cx="945964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1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4D7711-7870-4371-BC5C-380E2FC8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099812"/>
            <a:ext cx="943106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63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55F6DC-FE77-4907-A1C3-8A7F8BA0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852128"/>
            <a:ext cx="941201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5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AC01B4-E428-4B88-B7E3-223BC86F9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856891"/>
            <a:ext cx="9478698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45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D4BDD1D-E937-42D0-86C0-362510AD7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885470"/>
            <a:ext cx="9488224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12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8C80E7B-8FFD-4DF0-8F1E-1121ED31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1209365"/>
            <a:ext cx="951680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82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49F73E-16DF-4711-945D-EB5F12AC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885470"/>
            <a:ext cx="940248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1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A6470DE-8F9F-4962-BBAE-E1D89253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1228418"/>
            <a:ext cx="946917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2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8199B65-FB75-4E05-957D-4F528F69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980733"/>
            <a:ext cx="9383434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44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EC0140-2E75-4C21-B090-7FE425AF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142681"/>
            <a:ext cx="939296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ABAF345-3131-4B21-97A1-CBFE6D55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995023"/>
            <a:ext cx="9354856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23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B1F3E75-D1BC-4B79-A216-3CDF2EF6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861654"/>
            <a:ext cx="9402487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5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6C5B27-1275-449B-90DF-1042C4FBF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866417"/>
            <a:ext cx="947869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92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A5928EE-5D45-4262-A8B1-782E6368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904522"/>
            <a:ext cx="950727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98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A1598EB-8FB8-435A-A9E6-AB693A2A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1009312"/>
            <a:ext cx="9421540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6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ED8834E-078D-4D56-93F5-E7DCC34C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023602"/>
            <a:ext cx="9392961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30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840584-68A4-4B16-BC9E-87E466B8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580892"/>
            <a:ext cx="939296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91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308A62A-D50A-486C-B1FB-516BB581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928338"/>
            <a:ext cx="936438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4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5C35B6-749D-4B2F-9756-D153EB98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875943"/>
            <a:ext cx="9783540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07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6D923C-D7F6-4C59-AFD3-595353F4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961680"/>
            <a:ext cx="9821646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94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15AA5E-1815-4CBD-A215-76518BEB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1056944"/>
            <a:ext cx="9878804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47649BA-AE4F-43AD-A767-2EA98DD46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699971"/>
            <a:ext cx="9431066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4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0247B5-C6F1-4993-9E16-05D40C93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1118865"/>
            <a:ext cx="915480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5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846E52-5FB4-45B2-B257-12A0DA1F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933101"/>
            <a:ext cx="9335803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05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9270F8-53A4-4185-B2D3-091C26EC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904522"/>
            <a:ext cx="942154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62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EA7886-58F2-45CD-8372-7D5D7D32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914049"/>
            <a:ext cx="960254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3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6DCF3F3-4F3F-452D-8951-963CA815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947391"/>
            <a:ext cx="948822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45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A60739-4D4A-4326-BADC-7C79A19A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1047417"/>
            <a:ext cx="968827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72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CD52F3-7C10-4CA1-8D9A-F99A2096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661866"/>
            <a:ext cx="945964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63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35A0032-8BEC-4702-8913-1C277EBC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1442760"/>
            <a:ext cx="9573961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95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D1A01-443D-44BD-8793-FDBB0433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1604708"/>
            <a:ext cx="9383434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25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4F73525-91EF-4A04-BD5E-876C64AA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042654"/>
            <a:ext cx="941201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94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48A218-4F05-4228-8DA0-8C13273A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495155"/>
            <a:ext cx="9459645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28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A0C217C-74F2-4F7E-BE2C-E470A178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214182"/>
            <a:ext cx="9497750" cy="48393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1307F6-2CC0-45E8-92E9-9A811EBF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3" y="4992185"/>
            <a:ext cx="8421275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E35221-1A8F-416C-A1FA-C9D43200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890233"/>
            <a:ext cx="9421540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087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58984BE-3FBD-44AE-9F70-A2038E99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1114102"/>
            <a:ext cx="9497750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5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44A2D0-C61A-4146-BEA1-9DAB1038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385602"/>
            <a:ext cx="939296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20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23C7404-D083-4242-8928-0B6841AB1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1733313"/>
            <a:ext cx="933580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8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305557B-FA2C-48A1-B74C-F01DE024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1428471"/>
            <a:ext cx="916432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97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CA611CF-E621-4792-A330-2ACD92B0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966444"/>
            <a:ext cx="9059539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0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E6B9E5-9FD6-4301-8477-0B40E325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933101"/>
            <a:ext cx="9078592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25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BCF2F0-E933-4DBC-8A64-B550F755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1209365"/>
            <a:ext cx="915480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75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DA517D8-8B3A-4B04-8363-778F32A1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285576"/>
            <a:ext cx="9202434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58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15F64E0-16DC-44B6-83FA-6E27B15E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1171260"/>
            <a:ext cx="906906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39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C0DC80-95BA-4A14-A6AE-36EF7EB5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266523"/>
            <a:ext cx="9088118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0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55513A-3791-4813-BD4E-ADACB189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861654"/>
            <a:ext cx="9364382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510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EA9725D-132B-43EF-BF0A-F920D1AB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980733"/>
            <a:ext cx="9164329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035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586E0DF-4387-44BD-8305-0F3937A1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928338"/>
            <a:ext cx="9250066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207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89D7A65-B3F2-4183-8D1A-8CEDA6FDA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1318918"/>
            <a:ext cx="9050013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73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1F2E96-D421-4926-9DCF-60E01CAE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871180"/>
            <a:ext cx="994548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204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3D215C-A5CE-446A-84A1-CCB657462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923575"/>
            <a:ext cx="8554644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51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EE4B6BE-6BFB-4BFA-9538-CCACBD742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1390365"/>
            <a:ext cx="930722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038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FCC550A-4ECE-424C-982E-61A326B7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1018838"/>
            <a:ext cx="940248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64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3A70928-A300-42CB-BEF2-4F6F9DFD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871180"/>
            <a:ext cx="9402487" cy="51156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F461BBF-41C3-4446-ABC3-EDEF5744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82" y="3183833"/>
            <a:ext cx="7925906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19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650E439-6FE2-48A0-A653-DD529866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719024"/>
            <a:ext cx="944059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90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905D17-F6CB-4438-BD69-83B8C88E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037891"/>
            <a:ext cx="920243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8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2D785E-8D5D-4701-A431-C20B5E61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890233"/>
            <a:ext cx="936438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94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046F1E3-5765-4137-9669-C33B6865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071233"/>
            <a:ext cx="9326277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09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CFF1E3-A67A-4499-BEC8-944B56E9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990259"/>
            <a:ext cx="871659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402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C73FB7-9DFB-4D7D-B6D9-1F5E5A57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990259"/>
            <a:ext cx="945964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4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FA6741A-B2F6-446E-B673-115E4846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480865"/>
            <a:ext cx="908811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469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7917C7-EC17-4CFD-9A0B-36D3D92C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909286"/>
            <a:ext cx="929769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69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D4546B0-CECD-4AA0-9628-DBCA9B8B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861654"/>
            <a:ext cx="9793067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077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7B67FF0-9057-4C95-B212-2CFD313E8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990259"/>
            <a:ext cx="866896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20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557254-A8BD-4542-B502-A9EC0248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247470"/>
            <a:ext cx="8421275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1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D9F2661-CD32-4141-9C63-D14E60BE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47550"/>
            <a:ext cx="9250066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79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6404AA-497D-4CD5-9546-C5485110F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337970"/>
            <a:ext cx="9526329" cy="41820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6F8B783-6481-43B5-94BF-057631B4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049" y="5520029"/>
            <a:ext cx="842127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776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0</Words>
  <Application>Microsoft Office PowerPoint</Application>
  <PresentationFormat>Panorámica</PresentationFormat>
  <Paragraphs>0</Paragraphs>
  <Slides>119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119</vt:i4>
      </vt:variant>
    </vt:vector>
  </HeadingPairs>
  <TitlesOfParts>
    <vt:vector size="12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Ramón Hernandez Maldonado</dc:creator>
  <cp:lastModifiedBy>Ramón Hernandez Maldonado</cp:lastModifiedBy>
  <cp:revision>20</cp:revision>
  <dcterms:created xsi:type="dcterms:W3CDTF">2021-02-25T22:00:21Z</dcterms:created>
  <dcterms:modified xsi:type="dcterms:W3CDTF">2021-03-09T18:23:31Z</dcterms:modified>
</cp:coreProperties>
</file>